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6" r:id="rId8"/>
    <p:sldId id="261" r:id="rId9"/>
    <p:sldId id="268" r:id="rId10"/>
    <p:sldId id="262" r:id="rId11"/>
    <p:sldId id="263" r:id="rId12"/>
    <p:sldId id="264" r:id="rId13"/>
    <p:sldId id="265" r:id="rId14"/>
    <p:sldId id="267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F7EDAE-A374-4881-B04E-E6A575B7EFB1}" type="datetimeFigureOut">
              <a:rPr lang="ru-RU" smtClean="0"/>
              <a:pPr/>
              <a:t>14.02.2016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820EFAA-D7F2-47DE-8D2E-B6FA1FFD3EF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58082" y="5072074"/>
            <a:ext cx="1500198" cy="714380"/>
          </a:xfrm>
        </p:spPr>
        <p:txBody>
          <a:bodyPr>
            <a:normAutofit/>
          </a:bodyPr>
          <a:lstStyle/>
          <a:p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3429000"/>
            <a:ext cx="4572032" cy="1857388"/>
          </a:xfrm>
        </p:spPr>
        <p:txBody>
          <a:bodyPr>
            <a:noAutofit/>
          </a:bodyPr>
          <a:lstStyle/>
          <a:p>
            <a:pPr algn="ctr"/>
            <a:r>
              <a:rPr lang="tt-RU" sz="2400" b="1" i="1" dirty="0" smtClean="0"/>
              <a:t>                                                             </a:t>
            </a:r>
          </a:p>
          <a:p>
            <a:pPr algn="ctr"/>
            <a:endParaRPr lang="tt-RU" sz="2400" b="1" i="1" dirty="0" smtClean="0"/>
          </a:p>
          <a:p>
            <a:pPr algn="ctr"/>
            <a:endParaRPr lang="tt-RU" sz="2400" b="1" i="1" dirty="0" smtClean="0"/>
          </a:p>
          <a:p>
            <a:pPr algn="ctr"/>
            <a:endParaRPr lang="tt-RU" sz="2400" b="1" i="1" dirty="0" smtClean="0"/>
          </a:p>
          <a:p>
            <a:pPr algn="ctr"/>
            <a:r>
              <a:rPr lang="tt-RU" sz="2400" b="1" i="1" dirty="0" smtClean="0"/>
              <a:t>Төзеде: югары       категорияле тәрбияче Хәйруллина Н.Ә.</a:t>
            </a:r>
            <a:endParaRPr lang="ru-RU" sz="2400" b="1" i="1" dirty="0" smtClean="0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785786" y="928670"/>
            <a:ext cx="7643866" cy="1643074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 rtl="0"/>
            <a:r>
              <a:rPr lang="tt-RU" sz="3600" kern="10" spc="0" dirty="0" smtClean="0">
                <a:ln w="12700" algn="ctr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Безнең данлы Армиябез</a:t>
            </a:r>
            <a:endParaRPr lang="ru-RU" sz="3600" kern="10" spc="0" dirty="0">
              <a:ln w="12700" algn="ctr">
                <a:solidFill>
                  <a:srgbClr val="B2B2B2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357290" y="2714620"/>
            <a:ext cx="6024588" cy="50006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79"/>
              </a:avLst>
            </a:prstTxWarp>
          </a:bodyPr>
          <a:lstStyle/>
          <a:p>
            <a:pPr algn="ctr" rtl="0"/>
            <a:r>
              <a:rPr lang="tt-RU" sz="36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70C0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     Илне саклаучыларга багышлана</a:t>
            </a:r>
            <a:endParaRPr lang="ru-RU" sz="3600" kern="10" spc="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70C0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786190"/>
            <a:ext cx="321471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285721" y="4357694"/>
            <a:ext cx="5643602" cy="121444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963"/>
              </a:avLst>
            </a:prstTxWarp>
          </a:bodyPr>
          <a:lstStyle/>
          <a:p>
            <a:pPr algn="ctr" rtl="0"/>
            <a:endParaRPr lang="ru-RU" sz="2400" kern="10" spc="0" dirty="0">
              <a:ln w="12700" algn="ctr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WordArt 3"/>
          <p:cNvSpPr>
            <a:spLocks noChangeArrowheads="1" noChangeShapeType="1" noTextEdit="1"/>
          </p:cNvSpPr>
          <p:nvPr/>
        </p:nvSpPr>
        <p:spPr bwMode="auto">
          <a:xfrm>
            <a:off x="214282" y="6000768"/>
            <a:ext cx="5934075" cy="7143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177"/>
              </a:avLst>
            </a:prstTxWarp>
          </a:bodyPr>
          <a:lstStyle/>
          <a:p>
            <a:pPr algn="ctr" rtl="0"/>
            <a:endParaRPr lang="ru-RU" sz="3600" kern="10" spc="0" dirty="0" smtClean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26" grpId="0"/>
      <p:bldP spid="1027" grpId="0"/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785794"/>
            <a:ext cx="771530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Танк гаскәрләре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214818"/>
            <a:ext cx="221457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000240"/>
            <a:ext cx="221457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286256"/>
            <a:ext cx="2201233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00826" y="2000240"/>
            <a:ext cx="221457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143240" y="2413338"/>
            <a:ext cx="3071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solidFill>
                  <a:schemeClr val="accent2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Коры җир гаскәрләренә керүче  булып тора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 Math" pitchFamily="18" charset="0"/>
              <a:ea typeface="Cambria Math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14818"/>
            <a:ext cx="207170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4071942"/>
            <a:ext cx="2428892" cy="250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571744"/>
            <a:ext cx="2286016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1" y="571481"/>
            <a:ext cx="6453082" cy="29238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Ракета </a:t>
            </a:r>
            <a:r>
              <a:rPr lang="ru-RU" sz="5400" b="1" dirty="0" err="1" smtClean="0">
                <a:ln/>
                <a:solidFill>
                  <a:schemeClr val="accent3"/>
                </a:solidFill>
              </a:rPr>
              <a:t>гаскәрләре</a:t>
            </a:r>
            <a:endParaRPr lang="ru-RU" sz="54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tt-RU" sz="2800" b="1" dirty="0" smtClean="0">
                <a:ln/>
                <a:solidFill>
                  <a:schemeClr val="accent6">
                    <a:lumMod val="60000"/>
                    <a:lumOff val="40000"/>
                  </a:schemeClr>
                </a:solidFill>
              </a:rPr>
              <a:t>Илнең иминлеген һавадан һөҗүм итүче дошманнан саклаучылар</a:t>
            </a:r>
            <a:endParaRPr lang="ru-RU" sz="2800" b="1" dirty="0" smtClean="0">
              <a:ln/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tt-RU" sz="54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4572008"/>
            <a:ext cx="228601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000240"/>
            <a:ext cx="52149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 smtClean="0"/>
              <a:t>Артиллерияне</a:t>
            </a:r>
            <a:r>
              <a:rPr lang="ru-RU" b="1" i="1" dirty="0" smtClean="0"/>
              <a:t>- </a:t>
            </a:r>
            <a:r>
              <a:rPr lang="ru-RU" b="1" i="1" dirty="0" err="1" smtClean="0"/>
              <a:t>сугыш</a:t>
            </a:r>
            <a:r>
              <a:rPr lang="ru-RU" b="1" i="1" dirty="0" smtClean="0"/>
              <a:t> </a:t>
            </a:r>
            <a:r>
              <a:rPr lang="ru-RU" b="1" i="1" dirty="0" err="1" smtClean="0"/>
              <a:t>алласы</a:t>
            </a:r>
            <a:r>
              <a:rPr lang="ru-RU" b="1" i="1" dirty="0" smtClean="0"/>
              <a:t> </a:t>
            </a:r>
            <a:r>
              <a:rPr lang="ru-RU" b="1" i="1" dirty="0" err="1" smtClean="0"/>
              <a:t>дип</a:t>
            </a:r>
            <a:r>
              <a:rPr lang="ru-RU" b="1" i="1" dirty="0" smtClean="0"/>
              <a:t> </a:t>
            </a:r>
            <a:r>
              <a:rPr lang="ru-RU" b="1" i="1" dirty="0" err="1" smtClean="0"/>
              <a:t>йөртәләр, чөнки ул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бик</a:t>
            </a:r>
            <a:r>
              <a:rPr lang="ru-RU" b="1" i="1" dirty="0" smtClean="0"/>
              <a:t> </a:t>
            </a:r>
            <a:r>
              <a:rPr lang="ru-RU" b="1" i="1" dirty="0" err="1" smtClean="0"/>
              <a:t>ерактан</a:t>
            </a:r>
            <a:r>
              <a:rPr lang="ru-RU" b="1" i="1" dirty="0" smtClean="0"/>
              <a:t> </a:t>
            </a:r>
            <a:r>
              <a:rPr lang="ru-RU" b="1" i="1" dirty="0" err="1" smtClean="0"/>
              <a:t>атып</a:t>
            </a:r>
            <a:r>
              <a:rPr lang="ru-RU" b="1" i="1" dirty="0" smtClean="0"/>
              <a:t> та, </a:t>
            </a:r>
            <a:r>
              <a:rPr lang="ru-RU" b="1" i="1" dirty="0" err="1" smtClean="0"/>
              <a:t>дошманны</a:t>
            </a:r>
            <a:r>
              <a:rPr lang="ru-RU" b="1" i="1" dirty="0" smtClean="0"/>
              <a:t> </a:t>
            </a:r>
            <a:r>
              <a:rPr lang="ru-RU" b="1" i="1" dirty="0" err="1" smtClean="0"/>
              <a:t>тулысы</a:t>
            </a:r>
            <a:r>
              <a:rPr lang="ru-RU" b="1" i="1" dirty="0" smtClean="0"/>
              <a:t> </a:t>
            </a:r>
            <a:r>
              <a:rPr lang="ru-RU" b="1" i="1" dirty="0" err="1" smtClean="0"/>
              <a:t>белән юк</a:t>
            </a:r>
            <a:r>
              <a:rPr lang="ru-RU" b="1" i="1" dirty="0" smtClean="0"/>
              <a:t> </a:t>
            </a:r>
            <a:r>
              <a:rPr lang="ru-RU" b="1" i="1" dirty="0" err="1" smtClean="0"/>
              <a:t>итәргә сәләтле.</a:t>
            </a:r>
            <a:endParaRPr lang="ru-RU" b="1" i="1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642918"/>
            <a:ext cx="87868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Артиллерия </a:t>
            </a:r>
            <a:r>
              <a:rPr lang="ru-RU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гаскәре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357694"/>
            <a:ext cx="228601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52" y="1857364"/>
            <a:ext cx="328614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357694"/>
            <a:ext cx="26432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4429132"/>
            <a:ext cx="235745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3480" y="857232"/>
            <a:ext cx="70676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Сапер 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гаск</a:t>
            </a:r>
            <a:r>
              <a:rPr lang="tt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әре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2143116"/>
            <a:ext cx="32861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i="1" dirty="0" smtClean="0"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85926"/>
            <a:ext cx="200026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357694"/>
            <a:ext cx="2428892" cy="209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857364"/>
            <a:ext cx="214314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4429132"/>
            <a:ext cx="242889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6008568" cy="714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solidFill>
                <a:srgbClr val="00660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i="1" dirty="0" smtClean="0">
              <a:solidFill>
                <a:srgbClr val="006600"/>
              </a:solidFill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i="1" dirty="0" smtClean="0">
                <a:solidFill>
                  <a:srgbClr val="0066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6600"/>
                </a:solidFill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керле миналар</a:t>
            </a:r>
            <a:endParaRPr lang="ru-RU" sz="2400" b="1" i="1" dirty="0" smtClean="0">
              <a:solidFill>
                <a:srgbClr val="006600"/>
              </a:solidFill>
              <a:latin typeface="Calibri" pitchFamily="34" charset="0"/>
              <a:ea typeface="Times New Roman" pitchFamily="18" charset="0"/>
              <a:cs typeface="Georgia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…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Сугыш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ул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бетс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д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, 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Калдырган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миналар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Юлыгыр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дип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к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ө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т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Син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а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ң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ар,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мин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а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ң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ар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…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Фронтовик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ненд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Яш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г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н ярчыктай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Ята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ул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җ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иремд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—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Туфракта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балчыкта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Тутыкса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черс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д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керен-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керен,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зер ул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һә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рвакыт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Ч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ч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рг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м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керен.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ө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рисе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ң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, белмисе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ң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Кай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ө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шк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посканын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Безд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ге тормышка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,</a:t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</a:b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                                                          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Б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хетк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ә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дошман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44751"/>
                </a:solidFill>
                <a:effectLst/>
                <a:latin typeface="Calibri" pitchFamily="34" charset="0"/>
                <a:ea typeface="Times New Roman" pitchFamily="18" charset="0"/>
                <a:cs typeface="Georgia" pitchFamily="18" charset="0"/>
              </a:rPr>
              <a:t> ул.              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444751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444751"/>
              </a:solidFill>
              <a:effectLst/>
              <a:latin typeface="Georg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3480" y="357167"/>
            <a:ext cx="6277039" cy="21852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Элемтә гаскәрләре </a:t>
            </a:r>
          </a:p>
          <a:p>
            <a:pPr algn="ctr"/>
            <a:r>
              <a:rPr lang="tt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Гаскәр төрләрен узара элемтә белән тәэмин итә</a:t>
            </a:r>
            <a:endParaRPr lang="tt-RU" sz="2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500570"/>
            <a:ext cx="2846716" cy="210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572008"/>
            <a:ext cx="2428892" cy="1933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857496"/>
            <a:ext cx="292895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50112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Хәрби-меди</a:t>
            </a:r>
            <a:r>
              <a:rPr lang="ru-RU" sz="5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цина</a:t>
            </a:r>
            <a:r>
              <a:rPr lang="ru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tt-RU" sz="5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гаскәре</a:t>
            </a:r>
            <a:endParaRPr lang="ru-RU" sz="5400" b="1" cap="none" spc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0"/>
            <a:ext cx="24077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"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71802" y="2071678"/>
            <a:ext cx="32861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cs typeface="Times New Roman" pitchFamily="18" charset="0"/>
              </a:rPr>
              <a:t>Сугышчыларның сәламәтлеген, яралыларны дәвалауны тәэмин итә</a:t>
            </a:r>
            <a:endParaRPr lang="ru-RU" sz="1200" b="1" i="1" dirty="0" smtClean="0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1643050"/>
            <a:ext cx="2257432" cy="201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4714884"/>
            <a:ext cx="244317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500174"/>
            <a:ext cx="235745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572008"/>
            <a:ext cx="2357454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4643446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10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3" y="428604"/>
            <a:ext cx="8786874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Ватанны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саклаучылар</a:t>
            </a: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көне белән!</a:t>
            </a:r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44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Күк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йөзләре аяз булсын,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Кояш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елмайсын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безгә.</a:t>
            </a: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Үсеп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җиткәч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Армиягә </a:t>
            </a: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Китәрбез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әле без дә.</a:t>
            </a:r>
          </a:p>
          <a:p>
            <a:pPr algn="ctr"/>
            <a:endParaRPr lang="tt-RU" sz="2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Үз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теләп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барачакмын</a:t>
            </a: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Туган илне сакларга.</a:t>
            </a: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     Дошман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түгел, җил дә үтмәс</a:t>
            </a:r>
          </a:p>
          <a:p>
            <a:pPr algn="ctr"/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Без </a:t>
            </a:r>
            <a:r>
              <a:rPr lang="tt-RU" sz="20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тезелгән сафларга!</a:t>
            </a:r>
          </a:p>
          <a:p>
            <a:pPr algn="ctr"/>
            <a:endParaRPr lang="tt-RU" sz="2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857628"/>
            <a:ext cx="1814126" cy="269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1214422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4214818"/>
            <a:ext cx="164307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2143116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Максат</a:t>
            </a:r>
            <a:r>
              <a:rPr lang="ru-RU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:</a:t>
            </a:r>
            <a:r>
              <a:rPr lang="ru-RU" sz="60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60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285720" y="1920085"/>
            <a:ext cx="4714908" cy="4434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1.Балаларны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Ватанны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саклаучылар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һәм Армиянең  гаскәр төрләре   белән таныштыру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.</a:t>
            </a:r>
          </a:p>
          <a:p>
            <a:pPr>
              <a:buNone/>
            </a:pPr>
            <a:endParaRPr lang="ru-RU" b="1" i="1" dirty="0" smtClean="0">
              <a:latin typeface="Cambria Math" pitchFamily="18" charset="0"/>
              <a:ea typeface="Cambria Math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2.Россия 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солдатына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карата 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мәхәббәт 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горурлык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хисе</a:t>
            </a:r>
            <a:r>
              <a:rPr lang="ru-RU" b="1" i="1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</a:rPr>
              <a:t>тәрбияләү.</a:t>
            </a:r>
            <a:endParaRPr lang="ru-RU" b="1" i="1" dirty="0"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928802"/>
            <a:ext cx="3571899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214446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+mn-lt"/>
              </a:rPr>
              <a:t>Россия </a:t>
            </a:r>
            <a:r>
              <a:rPr lang="ru-RU" b="1" i="1" dirty="0" err="1" smtClean="0">
                <a:solidFill>
                  <a:srgbClr val="FF0000"/>
                </a:solidFill>
                <a:latin typeface="+mn-lt"/>
              </a:rPr>
              <a:t>сугышчысы</a:t>
            </a:r>
            <a:endParaRPr lang="ru-RU" b="1" i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686304" cy="44348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t-RU" b="1" i="1" dirty="0" smtClean="0"/>
              <a:t>Бабай да солдат булган,</a:t>
            </a:r>
          </a:p>
          <a:p>
            <a:pPr>
              <a:buNone/>
            </a:pPr>
            <a:r>
              <a:rPr lang="tt-RU" b="1" i="1" dirty="0" smtClean="0"/>
              <a:t>Әти дә солдат булган.</a:t>
            </a:r>
          </a:p>
          <a:p>
            <a:pPr>
              <a:buNone/>
            </a:pPr>
            <a:r>
              <a:rPr lang="tt-RU" b="1" i="1" dirty="0" smtClean="0"/>
              <a:t>Зур абый да солдат булып,</a:t>
            </a:r>
          </a:p>
          <a:p>
            <a:pPr>
              <a:buNone/>
            </a:pPr>
            <a:r>
              <a:rPr lang="tt-RU" b="1" i="1" dirty="0" smtClean="0"/>
              <a:t>Ил чикләрендә торган.</a:t>
            </a:r>
          </a:p>
          <a:p>
            <a:pPr>
              <a:buNone/>
            </a:pPr>
            <a:endParaRPr lang="tt-RU" b="1" i="1" dirty="0" smtClean="0"/>
          </a:p>
          <a:p>
            <a:pPr>
              <a:buNone/>
            </a:pPr>
            <a:r>
              <a:rPr lang="tt-RU" b="1" i="1" dirty="0" smtClean="0"/>
              <a:t>Кече абый солдт булып</a:t>
            </a:r>
          </a:p>
          <a:p>
            <a:pPr>
              <a:buNone/>
            </a:pPr>
            <a:r>
              <a:rPr lang="tt-RU" b="1" i="1" dirty="0" smtClean="0"/>
              <a:t>Китте быел яз гына.</a:t>
            </a:r>
          </a:p>
          <a:p>
            <a:pPr>
              <a:buNone/>
            </a:pPr>
            <a:r>
              <a:rPr lang="tt-RU" b="1" i="1" dirty="0" smtClean="0"/>
              <a:t>Мин үзем дә солдат булам,</a:t>
            </a:r>
          </a:p>
          <a:p>
            <a:pPr>
              <a:buNone/>
            </a:pPr>
            <a:r>
              <a:rPr lang="tt-RU" b="1" i="1" dirty="0" smtClean="0"/>
              <a:t>Үсим әле аз гына.    </a:t>
            </a:r>
          </a:p>
          <a:p>
            <a:pPr>
              <a:buNone/>
            </a:pPr>
            <a:endParaRPr lang="tt-RU" b="1" i="1" dirty="0" smtClean="0"/>
          </a:p>
          <a:p>
            <a:pPr>
              <a:buNone/>
            </a:pPr>
            <a:r>
              <a:rPr lang="tt-RU" b="1" i="1" dirty="0" smtClean="0"/>
              <a:t>                                                            </a:t>
            </a:r>
          </a:p>
          <a:p>
            <a:pPr>
              <a:buNone/>
            </a:pPr>
            <a:endParaRPr lang="ru-RU" b="1" i="1" dirty="0" smtClean="0"/>
          </a:p>
          <a:p>
            <a:endParaRPr lang="ru-RU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857364"/>
            <a:ext cx="364333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7" y="500042"/>
            <a:ext cx="82153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tt-RU" sz="5400" b="1" dirty="0" smtClean="0">
                <a:ln/>
                <a:solidFill>
                  <a:schemeClr val="accent3"/>
                </a:solidFill>
              </a:rPr>
              <a:t>Коры җир гаскәрләре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71802" y="4286256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ea typeface="Times New Roman" pitchFamily="18" charset="0"/>
                <a:cs typeface="Times New Roman" pitchFamily="18" charset="0"/>
              </a:rPr>
              <a:t>Пехотачылар</a:t>
            </a:r>
            <a:endParaRPr lang="ru-RU" b="1" i="1" dirty="0" smtClean="0"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643050"/>
            <a:ext cx="3500462" cy="2157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4143380"/>
            <a:ext cx="271938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214818"/>
            <a:ext cx="250033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1643050"/>
            <a:ext cx="342902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                                    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1920085"/>
            <a:ext cx="4138642" cy="44348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err="1" smtClean="0"/>
              <a:t>Еракта-еракта</a:t>
            </a:r>
            <a:r>
              <a:rPr lang="ru-RU" sz="2000" dirty="0" smtClean="0"/>
              <a:t> </a:t>
            </a:r>
            <a:r>
              <a:rPr lang="tt-RU" sz="2000" dirty="0" smtClean="0"/>
              <a:t>шәһәрләр,</a:t>
            </a:r>
          </a:p>
          <a:p>
            <a:pPr>
              <a:buNone/>
            </a:pPr>
            <a:r>
              <a:rPr lang="tt-RU" sz="2000" dirty="0" smtClean="0"/>
              <a:t>Авыллар йокыга талганнар...</a:t>
            </a:r>
          </a:p>
          <a:p>
            <a:pPr>
              <a:buNone/>
            </a:pPr>
            <a:r>
              <a:rPr lang="tt-RU" sz="2000" dirty="0" smtClean="0"/>
              <a:t>Чик буе караңгы-караңгы,</a:t>
            </a:r>
          </a:p>
          <a:p>
            <a:pPr>
              <a:buNone/>
            </a:pPr>
            <a:r>
              <a:rPr lang="tt-RU" sz="2000" dirty="0" smtClean="0"/>
              <a:t>Шомланып калганнар урамнар.</a:t>
            </a:r>
          </a:p>
          <a:p>
            <a:pPr>
              <a:buNone/>
            </a:pPr>
            <a:r>
              <a:rPr lang="tt-RU" sz="2000" dirty="0" smtClean="0"/>
              <a:t>Ак болыт, тауларга уралып,</a:t>
            </a:r>
          </a:p>
          <a:p>
            <a:pPr>
              <a:buNone/>
            </a:pPr>
            <a:r>
              <a:rPr lang="tt-RU" sz="2000" dirty="0" smtClean="0"/>
              <a:t>Тын урман өстендә ял итә.</a:t>
            </a:r>
          </a:p>
          <a:p>
            <a:pPr>
              <a:buNone/>
            </a:pPr>
            <a:r>
              <a:rPr lang="tt-RU" sz="2000" dirty="0" smtClean="0"/>
              <a:t>Тауларның сыртыннан кистереп,</a:t>
            </a:r>
          </a:p>
          <a:p>
            <a:pPr>
              <a:buNone/>
            </a:pPr>
            <a:r>
              <a:rPr lang="tt-RU" sz="2000" dirty="0" smtClean="0"/>
              <a:t>Күренмәс җеп булып чик үтә.</a:t>
            </a:r>
          </a:p>
          <a:p>
            <a:pPr>
              <a:buNone/>
            </a:pPr>
            <a:r>
              <a:rPr lang="tt-RU" sz="2000" dirty="0" smtClean="0"/>
              <a:t>Бары тик тау-ташлар арасы,</a:t>
            </a:r>
          </a:p>
          <a:p>
            <a:pPr>
              <a:buNone/>
            </a:pPr>
            <a:r>
              <a:rPr lang="tt-RU" sz="2000" dirty="0" smtClean="0"/>
              <a:t>Крепост</a:t>
            </a:r>
            <a:r>
              <a:rPr lang="ru-RU" sz="2000" dirty="0" err="1" smtClean="0"/>
              <a:t>ь</a:t>
            </a:r>
            <a:r>
              <a:rPr lang="tt-RU" sz="2000" dirty="0" smtClean="0"/>
              <a:t> фәләннәр юк монда.</a:t>
            </a:r>
          </a:p>
          <a:p>
            <a:pPr>
              <a:buNone/>
            </a:pPr>
            <a:r>
              <a:rPr lang="tt-RU" sz="2000" dirty="0" smtClean="0"/>
              <a:t>Минем абыйны күрегез,</a:t>
            </a:r>
          </a:p>
          <a:p>
            <a:pPr>
              <a:buNone/>
            </a:pPr>
            <a:r>
              <a:rPr lang="tt-RU" sz="2000" dirty="0" smtClean="0"/>
              <a:t>Сугышчан автомат кулында.</a:t>
            </a:r>
            <a:endParaRPr lang="ru-RU" sz="20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42845" y="571480"/>
            <a:ext cx="87868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Чик буе гаскәрләре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" name="Содержимое 7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571612"/>
            <a:ext cx="185738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500570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500174"/>
            <a:ext cx="171451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4286256"/>
            <a:ext cx="200026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2844" y="928670"/>
            <a:ext cx="864399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Хәрби-диңгез флоты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786058"/>
            <a:ext cx="214314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1857364"/>
            <a:ext cx="214314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5000636"/>
            <a:ext cx="2214578" cy="152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4286256"/>
            <a:ext cx="2071702" cy="150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428596" y="2413338"/>
            <a:ext cx="37147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</a:t>
            </a:r>
            <a:r>
              <a:rPr lang="ru-RU" b="1" i="1" dirty="0" err="1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«Диңгезче»</a:t>
            </a:r>
            <a:endParaRPr lang="ru-RU" b="1" i="1" dirty="0" smtClean="0"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Зур корабта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Диңгезче ул,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tt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Саклый</a:t>
            </a:r>
            <a:r>
              <a:rPr kumimoji="0" lang="tt-RU" b="1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илем бакчасын.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baseline="0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Уйнатыр</a:t>
            </a: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 җил,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Тибрәтер җил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Бескозыркам тасмасын.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t-RU" b="1" i="1" dirty="0" smtClean="0"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Мин дә укып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Зур булырмын,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Саклармын ил бакчасын.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Уйнатыр җил,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Тибрәтер җил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Бескозыркам тасмасын.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428604"/>
            <a:ext cx="6715172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Су асты көймәсендә йөзүчеләр</a:t>
            </a:r>
          </a:p>
          <a:p>
            <a:pPr algn="ctr"/>
            <a:r>
              <a:rPr lang="tt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2">
                    <a:lumMod val="50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Хәрби- диңгез флотының бер төре булып тора</a:t>
            </a: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357562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572008"/>
            <a:ext cx="2714644" cy="1920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4500570"/>
            <a:ext cx="2714644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7" y="857233"/>
            <a:ext cx="84296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Хәрби-һава көчләре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5143512"/>
            <a:ext cx="2415547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5072074"/>
            <a:ext cx="2571768" cy="153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786190"/>
            <a:ext cx="221457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64" y="1928802"/>
            <a:ext cx="221901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3929066"/>
            <a:ext cx="235745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1928802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928926" y="2285992"/>
            <a:ext cx="3714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err="1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Илнең иминлеген</a:t>
            </a: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хәрби очкычларда</a:t>
            </a:r>
            <a:r>
              <a:rPr lang="ru-RU" sz="2000" b="1" i="1" dirty="0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latin typeface="Arial" pitchFamily="34" charset="0"/>
                <a:ea typeface="Times New Roman" pitchFamily="18" charset="0"/>
                <a:cs typeface="Times New Roman" pitchFamily="18" charset="0"/>
              </a:rPr>
              <a:t>саклаучылар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57256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t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Һава-десанты гаскәрләре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2143116"/>
            <a:ext cx="3004831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278608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4500570"/>
            <a:ext cx="314327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57290" y="3786190"/>
            <a:ext cx="350046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tt-RU" b="1" i="1" dirty="0" smtClean="0">
                <a:solidFill>
                  <a:schemeClr val="accent2">
                    <a:lumMod val="75000"/>
                  </a:schemeClr>
                </a:solidFill>
                <a:cs typeface="Times New Roman" pitchFamily="18" charset="0"/>
              </a:rPr>
              <a:t>Дошман тылына һавадан парашюттан сикереп төшеп һөҗүм итүчеләр.</a:t>
            </a:r>
            <a:endParaRPr lang="ru-RU" sz="2000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536</TotalTime>
  <Words>336</Words>
  <Application>Microsoft Office PowerPoint</Application>
  <PresentationFormat>Экран (4:3)</PresentationFormat>
  <Paragraphs>95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.</vt:lpstr>
      <vt:lpstr>Максат:  </vt:lpstr>
      <vt:lpstr>Россия сугышчысы</vt:lpstr>
      <vt:lpstr>Слайд 4</vt:lpstr>
      <vt:lpstr>                                                   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Хасан-Хусаин</cp:lastModifiedBy>
  <cp:revision>86</cp:revision>
  <dcterms:created xsi:type="dcterms:W3CDTF">2011-02-12T16:41:32Z</dcterms:created>
  <dcterms:modified xsi:type="dcterms:W3CDTF">2016-02-14T17:08:23Z</dcterms:modified>
</cp:coreProperties>
</file>